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A379B5-068E-4B75-A437-29710849C904}" type="datetimeFigureOut">
              <a:rPr lang="ru-RU" smtClean="0"/>
              <a:t>17.07.2020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68F22-4F66-4E85-B89C-5C314E6AC0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document/6ce739ab28ebf7082b7f0f40f932dd58/download/227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348880"/>
            <a:ext cx="3672408" cy="36724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Промежуточный мониторинг отдела по работе с одаренными детьми за первое полугодие   </a:t>
            </a:r>
            <a:r>
              <a:rPr lang="ru-RU" sz="2800" b="1" dirty="0" smtClean="0"/>
              <a:t>      2019-2020  учебного </a:t>
            </a:r>
            <a:r>
              <a:rPr lang="ru-RU" sz="2800" b="1" dirty="0"/>
              <a:t>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260648"/>
            <a:ext cx="324036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Муниципальное бюджетное образовательное учреждение дополнительного образования «Ужурский центр дополнительного образования»</a:t>
            </a:r>
          </a:p>
          <a:p>
            <a:pPr algn="ctr"/>
            <a:r>
              <a:rPr lang="ru-RU" sz="1400" dirty="0" smtClean="0"/>
              <a:t>2020 год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32121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7378" y="78824"/>
            <a:ext cx="3565022" cy="5418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Рекомендуем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84784"/>
            <a:ext cx="6777317" cy="4176464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/>
              <a:t> Участие педагогов в мероприятиях, в рамках реализации лучших практик по работе  с одаренными детьми среди педагогов ответственных за работу с одаренными детьми в образовательных учреждениях Ужурского района, которое состоится </a:t>
            </a:r>
            <a:r>
              <a:rPr lang="ru-RU" b="1" dirty="0"/>
              <a:t>29 апреля 2020 года</a:t>
            </a:r>
            <a:r>
              <a:rPr lang="ru-RU" dirty="0"/>
              <a:t>.</a:t>
            </a:r>
          </a:p>
          <a:p>
            <a:pPr lvl="0" algn="just"/>
            <a:r>
              <a:rPr lang="ru-RU" dirty="0"/>
              <a:t> Обновление содержания </a:t>
            </a:r>
            <a:r>
              <a:rPr lang="ru-RU" dirty="0" smtClean="0"/>
              <a:t>индивидуальных образовательных маршрутов совместно </a:t>
            </a:r>
            <a:r>
              <a:rPr lang="ru-RU" dirty="0"/>
              <a:t>с КИПК.</a:t>
            </a:r>
          </a:p>
          <a:p>
            <a:pPr lvl="0" algn="just"/>
            <a:r>
              <a:rPr lang="ru-RU" dirty="0"/>
              <a:t> Участие детей с высоким рейтингом в подсистеме «Одаренные дети»  КИАСУО в интенсивных модулях в г. Ачинск по естественно - научному и физико – математическому направлению.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14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5898" y="-171400"/>
            <a:ext cx="3672526" cy="7451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Общие сведения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561662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Приняли участие 13 школ</a:t>
            </a:r>
            <a:r>
              <a:rPr lang="ru-RU" dirty="0"/>
              <a:t>(МБОУ «Ужурская СОШ №1»,  МБОУ «Ужурская СОШ №6», МБОУ «</a:t>
            </a:r>
            <a:r>
              <a:rPr lang="ru-RU" dirty="0" err="1"/>
              <a:t>Златоруновская</a:t>
            </a:r>
            <a:r>
              <a:rPr lang="ru-RU" dirty="0"/>
              <a:t> СОШ», МБОУ «</a:t>
            </a:r>
            <a:r>
              <a:rPr lang="ru-RU" dirty="0" err="1"/>
              <a:t>Локшинская</a:t>
            </a:r>
            <a:r>
              <a:rPr lang="ru-RU" dirty="0"/>
              <a:t> СОШ», МБОУ «</a:t>
            </a:r>
            <a:r>
              <a:rPr lang="ru-RU" dirty="0" err="1"/>
              <a:t>Тургужанская</a:t>
            </a:r>
            <a:r>
              <a:rPr lang="ru-RU" dirty="0"/>
              <a:t> ООШ», МБОУ «</a:t>
            </a:r>
            <a:r>
              <a:rPr lang="ru-RU" dirty="0" err="1"/>
              <a:t>Приреченская</a:t>
            </a:r>
            <a:r>
              <a:rPr lang="ru-RU" dirty="0"/>
              <a:t> СОШ», </a:t>
            </a:r>
            <a:r>
              <a:rPr lang="ru-RU" dirty="0" err="1"/>
              <a:t>Арабкаевский</a:t>
            </a:r>
            <a:r>
              <a:rPr lang="ru-RU" dirty="0"/>
              <a:t> филиал МБОУ «</a:t>
            </a:r>
            <a:r>
              <a:rPr lang="ru-RU" dirty="0" err="1"/>
              <a:t>Приреченская</a:t>
            </a:r>
            <a:r>
              <a:rPr lang="ru-RU" dirty="0"/>
              <a:t> СОШ», МБОУ «</a:t>
            </a:r>
            <a:r>
              <a:rPr lang="ru-RU" dirty="0" err="1"/>
              <a:t>Кулунская</a:t>
            </a:r>
            <a:r>
              <a:rPr lang="ru-RU" dirty="0"/>
              <a:t> ООШ», МБОУ «Ильинская СОШ», МБОУ «</a:t>
            </a:r>
            <a:r>
              <a:rPr lang="ru-RU" dirty="0" err="1"/>
              <a:t>Малоимышская</a:t>
            </a:r>
            <a:r>
              <a:rPr lang="ru-RU" dirty="0"/>
              <a:t> СОШ», МБОУ «Крутоярская СОШ», МБОУ «Ужурская СОШ №2», МБОУ «</a:t>
            </a:r>
            <a:r>
              <a:rPr lang="ru-RU" dirty="0" err="1"/>
              <a:t>Ашпанская</a:t>
            </a:r>
            <a:r>
              <a:rPr lang="ru-RU" dirty="0"/>
              <a:t> ООШ</a:t>
            </a:r>
            <a:r>
              <a:rPr lang="ru-RU" dirty="0" smtClean="0"/>
              <a:t>»)</a:t>
            </a:r>
          </a:p>
          <a:p>
            <a:r>
              <a:rPr lang="ru-RU" b="1" dirty="0" smtClean="0"/>
              <a:t>Не приняли участие 5 школ </a:t>
            </a:r>
            <a:r>
              <a:rPr lang="ru-RU" dirty="0"/>
              <a:t>(МБОУ «Ужурская СОШ № 3», МБОУ «Михайловская СОШ», МБОУ «</a:t>
            </a:r>
            <a:r>
              <a:rPr lang="ru-RU" dirty="0" err="1"/>
              <a:t>Солгонская</a:t>
            </a:r>
            <a:r>
              <a:rPr lang="ru-RU" dirty="0"/>
              <a:t> СОШ», МБОУ «Озероучумская ООШ», МБОУ «</a:t>
            </a:r>
            <a:r>
              <a:rPr lang="ru-RU" dirty="0" err="1"/>
              <a:t>Березовологская</a:t>
            </a:r>
            <a:r>
              <a:rPr lang="ru-RU" dirty="0"/>
              <a:t> ООШ»)</a:t>
            </a:r>
          </a:p>
        </p:txBody>
      </p:sp>
    </p:spTree>
    <p:extLst>
      <p:ext uri="{BB962C8B-B14F-4D97-AF65-F5344CB8AC3E}">
        <p14:creationId xmlns:p14="http://schemas.microsoft.com/office/powerpoint/2010/main" val="424982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-243408"/>
            <a:ext cx="3528392" cy="74515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Результаты мониторинга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84784"/>
            <a:ext cx="6768752" cy="4968552"/>
          </a:xfrm>
        </p:spPr>
        <p:txBody>
          <a:bodyPr/>
          <a:lstStyle/>
          <a:p>
            <a:pPr algn="just"/>
            <a:r>
              <a:rPr lang="ru-RU" b="1" dirty="0"/>
              <a:t>Повышать методическую готовность учителя к работе с одаренными детьми через систему семинаров, курсы повышения квалификации; </a:t>
            </a:r>
            <a:endParaRPr lang="ru-RU" b="1" dirty="0" smtClean="0"/>
          </a:p>
          <a:p>
            <a:pPr algn="just"/>
            <a:endParaRPr lang="ru-RU" b="1" dirty="0" smtClean="0"/>
          </a:p>
          <a:p>
            <a:pPr marL="68580" indent="0" algn="just">
              <a:buNone/>
            </a:pPr>
            <a:r>
              <a:rPr lang="ru-RU" sz="1800" dirty="0" smtClean="0"/>
              <a:t>1 педагог ответственный за работу с одаренными детьми в образовательном учреждении прошёл курсы повышения квалификации по теме «</a:t>
            </a:r>
            <a:r>
              <a:rPr lang="ru-RU" sz="1800" dirty="0"/>
              <a:t>Разработка индивидуальных образовательных программ сопровождения интеллектуально одаренных обучающихся</a:t>
            </a:r>
            <a:r>
              <a:rPr lang="ru-RU" sz="1800" dirty="0" smtClean="0"/>
              <a:t>»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4937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556792"/>
            <a:ext cx="6777317" cy="4176464"/>
          </a:xfrm>
        </p:spPr>
        <p:txBody>
          <a:bodyPr/>
          <a:lstStyle/>
          <a:p>
            <a:r>
              <a:rPr lang="ru-RU" b="1" dirty="0"/>
              <a:t>Участие в перечне олимпиад школьников на 2019-2020 учебный год утвержденным приказом Министерства  просвещения </a:t>
            </a:r>
            <a:r>
              <a:rPr lang="ru-RU" b="1" dirty="0" smtClean="0"/>
              <a:t>РФ</a:t>
            </a:r>
          </a:p>
          <a:p>
            <a:pPr marL="68580" indent="0">
              <a:buNone/>
            </a:pPr>
            <a:endParaRPr lang="ru-RU" b="1" dirty="0" smtClean="0"/>
          </a:p>
          <a:p>
            <a:pPr marL="68580" indent="0">
              <a:buNone/>
            </a:pPr>
            <a:r>
              <a:rPr lang="ru-RU" sz="2000" dirty="0" smtClean="0"/>
              <a:t>В отчетах не указали участие все школы, принявшие участие в мониторинге</a:t>
            </a:r>
            <a:endParaRPr lang="ru-RU" sz="1800" b="1" dirty="0" smtClean="0">
              <a:hlinkClick r:id="rId2"/>
            </a:endParaRPr>
          </a:p>
          <a:p>
            <a:pPr marL="68580" indent="0">
              <a:buNone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Ссылка на перечень олимпиад</a:t>
            </a:r>
          </a:p>
          <a:p>
            <a:pPr marL="68580" indent="0">
              <a:buNone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://docs.edu.gov.ru/document/6ce739ab28ebf7082b7f0f40f932dd58/download/2273/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-243408"/>
            <a:ext cx="3528392" cy="745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/>
              <a:t>Результаты мониторинга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3017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3508977"/>
          </a:xfrm>
        </p:spPr>
        <p:txBody>
          <a:bodyPr>
            <a:normAutofit/>
          </a:bodyPr>
          <a:lstStyle/>
          <a:p>
            <a:r>
              <a:rPr lang="ru-RU" b="1" dirty="0"/>
              <a:t>Разработка индивидуальных маршрутов по работе с одаренными детьми </a:t>
            </a:r>
            <a:endParaRPr lang="ru-RU" b="1" dirty="0" smtClean="0"/>
          </a:p>
          <a:p>
            <a:endParaRPr lang="ru-RU" dirty="0"/>
          </a:p>
          <a:p>
            <a:pPr marL="68580" indent="0">
              <a:buNone/>
            </a:pPr>
            <a:r>
              <a:rPr lang="ru-RU" sz="1800" dirty="0" smtClean="0"/>
              <a:t>Индивидуальные маршруты по работе с одаренными детьми реализуют 3 школы: </a:t>
            </a:r>
            <a:r>
              <a:rPr lang="ru-RU" sz="1800" dirty="0"/>
              <a:t>МБОУ «</a:t>
            </a:r>
            <a:r>
              <a:rPr lang="ru-RU" sz="1800" dirty="0" err="1"/>
              <a:t>Локшинская</a:t>
            </a:r>
            <a:r>
              <a:rPr lang="ru-RU" sz="1800" dirty="0"/>
              <a:t> СОШ», МБОУ «</a:t>
            </a:r>
            <a:r>
              <a:rPr lang="ru-RU" sz="1800" dirty="0" err="1"/>
              <a:t>Малоимышская</a:t>
            </a:r>
            <a:r>
              <a:rPr lang="ru-RU" sz="1800" dirty="0"/>
              <a:t> СОШ», МБОУ «Ужурская СОШ № 2»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-243408"/>
            <a:ext cx="3528392" cy="745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/>
              <a:t>Результаты мониторинга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68846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Обновление содержания и разработка планов работы с одаренными </a:t>
            </a:r>
            <a:r>
              <a:rPr lang="ru-RU" b="1" dirty="0" smtClean="0"/>
              <a:t>детьми</a:t>
            </a:r>
          </a:p>
          <a:p>
            <a:endParaRPr lang="ru-RU" b="1" dirty="0"/>
          </a:p>
          <a:p>
            <a:pPr marL="68580" indent="0">
              <a:buNone/>
            </a:pPr>
            <a:r>
              <a:rPr lang="ru-RU" sz="1800" dirty="0" smtClean="0"/>
              <a:t>Из 13 школ, принявших участие в мониторинге, </a:t>
            </a:r>
            <a:r>
              <a:rPr lang="ru-RU" sz="1800" u="sng" dirty="0"/>
              <a:t>н</a:t>
            </a:r>
            <a:r>
              <a:rPr lang="ru-RU" sz="1800" u="sng" dirty="0" smtClean="0"/>
              <a:t>ет плана работы с одаренными детьми </a:t>
            </a:r>
            <a:r>
              <a:rPr lang="ru-RU" sz="1800" u="sng" dirty="0"/>
              <a:t>в МБОУ «</a:t>
            </a:r>
            <a:r>
              <a:rPr lang="ru-RU" sz="1800" u="sng" dirty="0" err="1"/>
              <a:t>Приреченская</a:t>
            </a:r>
            <a:r>
              <a:rPr lang="ru-RU" sz="1800" u="sng" dirty="0"/>
              <a:t> СОШ», МБОУ «Ужурская СОШ № 6», МБОУ «Ужурская СОШ № 3</a:t>
            </a:r>
            <a:r>
              <a:rPr lang="ru-RU" sz="1800" u="sng" dirty="0" smtClean="0"/>
              <a:t>».</a:t>
            </a:r>
            <a:endParaRPr lang="ru-RU" sz="1800" b="1" u="sng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-243408"/>
            <a:ext cx="3528392" cy="745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/>
              <a:t>Результаты мониторинга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81783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7128908" cy="3508977"/>
          </a:xfrm>
        </p:spPr>
        <p:txBody>
          <a:bodyPr/>
          <a:lstStyle/>
          <a:p>
            <a:pPr algn="just"/>
            <a:r>
              <a:rPr lang="ru-RU" b="1" dirty="0"/>
              <a:t>Участие обучающихся в муниципальных этапах краевого </a:t>
            </a:r>
            <a:r>
              <a:rPr lang="ru-RU" sz="1400" b="1" dirty="0" smtClean="0"/>
              <a:t>(«Научно-технический </a:t>
            </a:r>
            <a:r>
              <a:rPr lang="ru-RU" sz="1400" b="1" dirty="0"/>
              <a:t>потенциал </a:t>
            </a:r>
            <a:r>
              <a:rPr lang="ru-RU" sz="1400" b="1" dirty="0" smtClean="0"/>
              <a:t>Сибири»)</a:t>
            </a:r>
            <a:r>
              <a:rPr lang="ru-RU" b="1" dirty="0" smtClean="0"/>
              <a:t> </a:t>
            </a:r>
            <a:r>
              <a:rPr lang="ru-RU" b="1" dirty="0"/>
              <a:t>и Всероссийского </a:t>
            </a:r>
            <a:r>
              <a:rPr lang="ru-RU" sz="1400" b="1" dirty="0"/>
              <a:t>(конкурс исследовательских работ им. Менделеева, фестиваль «Леонардо») </a:t>
            </a:r>
            <a:r>
              <a:rPr lang="ru-RU" b="1" dirty="0" smtClean="0"/>
              <a:t>уровня</a:t>
            </a:r>
          </a:p>
          <a:p>
            <a:pPr marL="68580" indent="0" algn="just">
              <a:buNone/>
            </a:pPr>
            <a:endParaRPr lang="ru-RU" dirty="0"/>
          </a:p>
          <a:p>
            <a:pPr marL="68580" indent="0" algn="just">
              <a:buNone/>
            </a:pPr>
            <a:r>
              <a:rPr lang="ru-RU" sz="1800" dirty="0" smtClean="0"/>
              <a:t>Заявки на участие </a:t>
            </a:r>
            <a:r>
              <a:rPr lang="ru-RU" sz="1800" dirty="0"/>
              <a:t>направили 2 школы МБОУ «</a:t>
            </a:r>
            <a:r>
              <a:rPr lang="ru-RU" sz="1800" dirty="0" err="1"/>
              <a:t>Ашпанская</a:t>
            </a:r>
            <a:r>
              <a:rPr lang="ru-RU" sz="1800" dirty="0"/>
              <a:t> ООШ», МБОУ «Крутоярская СОШ»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-243408"/>
            <a:ext cx="3528392" cy="745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/>
              <a:t>Результаты мониторинга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87542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056900" cy="3508977"/>
          </a:xfrm>
        </p:spPr>
        <p:txBody>
          <a:bodyPr/>
          <a:lstStyle/>
          <a:p>
            <a:pPr algn="just"/>
            <a:r>
              <a:rPr lang="ru-RU" b="1" dirty="0"/>
              <a:t>Обновление данных и заполнение информации об обучающихся в подсистеме  КИАСУО «Одаренные дети</a:t>
            </a:r>
            <a:r>
              <a:rPr lang="ru-RU" b="1" dirty="0" smtClean="0"/>
              <a:t>»</a:t>
            </a:r>
          </a:p>
          <a:p>
            <a:pPr algn="just"/>
            <a:endParaRPr lang="ru-RU" b="1" dirty="0"/>
          </a:p>
          <a:p>
            <a:pPr marL="68580" indent="0" algn="just">
              <a:buNone/>
            </a:pPr>
            <a:r>
              <a:rPr lang="ru-RU" sz="1800" dirty="0"/>
              <a:t>Самый низкий рейтинг </a:t>
            </a:r>
            <a:r>
              <a:rPr lang="ru-RU" sz="1800" dirty="0" smtClean="0"/>
              <a:t>у обучающихся МБОУ </a:t>
            </a:r>
            <a:r>
              <a:rPr lang="ru-RU" sz="1800" dirty="0"/>
              <a:t>«</a:t>
            </a:r>
            <a:r>
              <a:rPr lang="ru-RU" sz="1800" dirty="0" err="1"/>
              <a:t>Ужурской</a:t>
            </a:r>
            <a:r>
              <a:rPr lang="ru-RU" sz="1800" dirty="0"/>
              <a:t> школе №6» - от </a:t>
            </a:r>
            <a:r>
              <a:rPr lang="ru-RU" sz="1800" dirty="0" smtClean="0"/>
              <a:t>0,1-1баллов, самый высокий рейтинг «МБОУ Ужурская СОШ №1» (у 1 ученицы = 196,8 баллов)</a:t>
            </a:r>
            <a:endParaRPr lang="ru-RU" sz="1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-243408"/>
            <a:ext cx="3528392" cy="745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/>
              <a:t>Результаты мониторинга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8740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056900" cy="403244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Подготовка </a:t>
            </a:r>
            <a:r>
              <a:rPr lang="ru-RU" b="1" dirty="0"/>
              <a:t>обучающихся к Всероссийской олимпиаде </a:t>
            </a:r>
            <a:r>
              <a:rPr lang="ru-RU" b="1" dirty="0" smtClean="0"/>
              <a:t>школьников</a:t>
            </a:r>
          </a:p>
          <a:p>
            <a:pPr algn="just"/>
            <a:endParaRPr lang="ru-RU" b="1" dirty="0"/>
          </a:p>
          <a:p>
            <a:pPr marL="68580" indent="0" algn="just">
              <a:buNone/>
            </a:pPr>
            <a:r>
              <a:rPr lang="ru-RU" sz="1800" b="1" dirty="0" smtClean="0"/>
              <a:t>В плане работы не указаны мероприятия по подготовке учащихся к олимпиадам различного уровня.</a:t>
            </a:r>
          </a:p>
          <a:p>
            <a:pPr marL="68580" indent="0" algn="just">
              <a:buNone/>
            </a:pPr>
            <a:r>
              <a:rPr lang="ru-RU" sz="1800" dirty="0"/>
              <a:t>В муниципальном этапе всероссийской олимпиады школьников приняли участие 1103, количество обучающихся (с 7 -11 класс) 1495: из них стали призерами 140 , победителями  45. </a:t>
            </a:r>
            <a:endParaRPr lang="ru-RU" sz="1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6016" y="-243408"/>
            <a:ext cx="3528392" cy="745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/>
              <a:t>Результаты мониторинга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82446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529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Презентация PowerPoint</vt:lpstr>
      <vt:lpstr>Общие сведения</vt:lpstr>
      <vt:lpstr>Результаты мониторинга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Рекомендуем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Петровна</dc:creator>
  <cp:lastModifiedBy>Татьяна Петровна</cp:lastModifiedBy>
  <cp:revision>6</cp:revision>
  <dcterms:created xsi:type="dcterms:W3CDTF">2019-12-25T02:33:54Z</dcterms:created>
  <dcterms:modified xsi:type="dcterms:W3CDTF">2020-07-17T04:10:56Z</dcterms:modified>
</cp:coreProperties>
</file>